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61" r:id="rId2"/>
  </p:sldMasterIdLst>
  <p:notesMasterIdLst>
    <p:notesMasterId r:id="rId15"/>
  </p:notesMasterIdLst>
  <p:sldIdLst>
    <p:sldId id="269" r:id="rId3"/>
    <p:sldId id="270" r:id="rId4"/>
    <p:sldId id="277" r:id="rId5"/>
    <p:sldId id="271" r:id="rId6"/>
    <p:sldId id="273" r:id="rId7"/>
    <p:sldId id="274" r:id="rId8"/>
    <p:sldId id="272" r:id="rId9"/>
    <p:sldId id="281" r:id="rId10"/>
    <p:sldId id="287" r:id="rId11"/>
    <p:sldId id="286" r:id="rId12"/>
    <p:sldId id="288" r:id="rId13"/>
    <p:sldId id="28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CCFF"/>
    <a:srgbClr val="CCECFF"/>
    <a:srgbClr val="FFFF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6" autoAdjust="0"/>
  </p:normalViewPr>
  <p:slideViewPr>
    <p:cSldViewPr showGuides="1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D9CF04-2149-4390-B5A2-471FC6989DE0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0F0589-1975-4427-89DB-587E866A2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19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551EFD-47DF-4B4D-9F09-D20618DCD327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62889113-7DE5-43CD-BEB3-78253184F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4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E2A85-2536-4D74-8240-8ED3640384CF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3726-068F-4AF8-B96F-0A9F8221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E848-6DC7-4C40-A986-AD43BD2132F1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4E98-0144-4C32-8AAC-CB0D3F142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5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34DA7-06D7-4369-82FF-3BBA47506BBA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5073E-28E6-45FC-8211-31764ACC2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5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8B22-EC18-4825-AF8D-734A7D00D8D5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A646-B7F8-4079-9FD6-0CD0289FD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0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972C-D14D-44AA-86BE-12CDCD8E4366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A7716-926A-49F6-B720-DEF507DD4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45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оугольный треугольник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Нашивка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Нашивка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9822AA-5252-475A-9B13-117F35ABB538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E7F80E-A744-415B-8993-AAADC76B4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5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6454-B2A0-4862-9A37-F0A1BCEAAE94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1625-08ED-4314-9E6F-6551FD35A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9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3384-E6D1-4105-AFD1-A0E5CDA5512C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B891-7E96-4CF0-91ED-637B6C44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06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E042A6-B9F6-4BF1-A530-32C622DE91E2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BAAEEE-8DE2-4656-8195-83434D8B0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DC0D-944B-4351-999F-A4179F0C5509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3AA5C-03F1-49A5-9A2D-B42517DF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9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58B-A599-4C13-B03A-95FF0EB8465D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AA65F-EA9F-49AC-ABD5-765FB3C8A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1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1C102-873C-4953-BBFF-E262DC396BFF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2677-2C9F-42E4-998A-B940862AA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2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C093-D9F3-4922-BAA7-5622015ADDD3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8173-574C-493C-B65E-9CB708881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6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E65E-8F89-4429-9DD5-06A6FEDE57A7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02FCD-2124-4D78-9325-6898FE923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6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26F7-5143-4D3F-9B04-7AD5876746EE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7EB6-2E5F-4450-92E3-B5D211D5F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0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D194-0669-4ACD-90DD-C1154B0B214C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55E8-E1A6-4A12-A7C7-3BB6DAA15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B6ED-658A-4C8C-A6C6-FA0646C75993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F59C7-9172-499F-B830-C8E7F60EA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7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EC25A9-41D7-4C83-A97F-D75EB3694B48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B399F6-3929-41AD-8581-F104DB5D3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Дата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8044C325-6FBF-426B-AAB5-8A747E58B89C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12059384-BEE8-4822-94B6-EAA718979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2" r:id="rId2"/>
    <p:sldLayoutId id="2147483783" r:id="rId3"/>
    <p:sldLayoutId id="214748378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 idx="4294967295"/>
          </p:nvPr>
        </p:nvSpPr>
        <p:spPr>
          <a:xfrm>
            <a:off x="2555776" y="2348880"/>
            <a:ext cx="5603020" cy="2304256"/>
          </a:xfrm>
          <a:prstGeom prst="rect">
            <a:avLst/>
          </a:prstGeom>
          <a:extLst/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kern="1200" dirty="0" smtClean="0">
                <a:solidFill>
                  <a:srgbClr val="33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</a:rPr>
              <a:t>О вакансиях педагогических работников</a:t>
            </a:r>
            <a:endParaRPr lang="ru-RU" sz="3200" kern="1200" dirty="0">
              <a:solidFill>
                <a:srgbClr val="3333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subTitle" idx="4294967295"/>
          </p:nvPr>
        </p:nvSpPr>
        <p:spPr>
          <a:xfrm>
            <a:off x="2123728" y="4437112"/>
            <a:ext cx="6120680" cy="1368450"/>
          </a:xfrm>
        </p:spPr>
        <p:txBody>
          <a:bodyPr lIns="45720" rIns="45720" anchor="ctr"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</a:rPr>
              <a:t>МКОУ «Первомайская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475656" y="548680"/>
            <a:ext cx="68468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cs typeface="Arial" pitchFamily="34" charset="0"/>
              </a:rPr>
              <a:t>Предоставляется </a:t>
            </a:r>
            <a:r>
              <a:rPr lang="ru-RU" sz="2000" b="1" dirty="0">
                <a:cs typeface="Arial" pitchFamily="34" charset="0"/>
              </a:rPr>
              <a:t>при поступлении на </a:t>
            </a:r>
            <a:r>
              <a:rPr lang="ru-RU" sz="2000" b="1" dirty="0" smtClean="0">
                <a:cs typeface="Arial" pitchFamily="34" charset="0"/>
              </a:rPr>
              <a:t>работу 2-х комнатная благоустроенная квартира с центральным отоплением, бесплатно. Есть варианты и другого жилья.</a:t>
            </a:r>
            <a:endParaRPr lang="ru-RU" sz="2000" b="1" dirty="0">
              <a:cs typeface="Arial" pitchFamily="34" charset="0"/>
            </a:endParaRPr>
          </a:p>
        </p:txBody>
      </p:sp>
      <p:pic>
        <p:nvPicPr>
          <p:cNvPr id="5" name="Рисунок 4" descr="д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9" y="2420373"/>
            <a:ext cx="7056784" cy="32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886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Вакансии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395240"/>
            <a:ext cx="43924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математики (30 часов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r>
              <a:rPr lang="ru-RU" sz="2000" dirty="0" smtClean="0"/>
              <a:t>Учитель </a:t>
            </a:r>
            <a:r>
              <a:rPr lang="ru-RU" sz="2000" dirty="0" smtClean="0"/>
              <a:t>иностранн</a:t>
            </a:r>
            <a:r>
              <a:rPr lang="ru-RU" sz="2000" dirty="0" smtClean="0"/>
              <a:t>ого </a:t>
            </a:r>
            <a:r>
              <a:rPr lang="ru-RU" sz="2000" dirty="0" smtClean="0"/>
              <a:t>языка </a:t>
            </a:r>
            <a:r>
              <a:rPr lang="ru-RU" sz="2000" dirty="0" smtClean="0"/>
              <a:t>(английский, немецкий).</a:t>
            </a:r>
          </a:p>
          <a:p>
            <a:r>
              <a:rPr lang="ru-RU" sz="1200" dirty="0" smtClean="0"/>
              <a:t>Дополнительная нагрузка: часы внеурочной деятельности, классное руководство, должность </a:t>
            </a:r>
            <a:r>
              <a:rPr lang="ru-RU" sz="1200" dirty="0" err="1" smtClean="0"/>
              <a:t>зам.директора</a:t>
            </a:r>
            <a:r>
              <a:rPr lang="ru-RU" sz="1200" dirty="0" smtClean="0"/>
              <a:t> по воспитательной работе. </a:t>
            </a:r>
            <a:endParaRPr lang="ru-RU" sz="1200" dirty="0" smtClean="0"/>
          </a:p>
          <a:p>
            <a:r>
              <a:rPr lang="ru-RU" sz="2000" dirty="0" smtClean="0"/>
              <a:t>Меры социальной </a:t>
            </a:r>
            <a:r>
              <a:rPr lang="ru-RU" sz="2000" dirty="0" smtClean="0"/>
              <a:t>поддержки: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компенсация коммунальных услуг  - </a:t>
            </a:r>
            <a:r>
              <a:rPr lang="ru-RU" sz="2000" dirty="0" smtClean="0"/>
              <a:t>2800 </a:t>
            </a:r>
            <a:r>
              <a:rPr lang="ru-RU" sz="2000" dirty="0" smtClean="0"/>
              <a:t>руб.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Возможность получения краевого единовременного пособия </a:t>
            </a:r>
            <a:r>
              <a:rPr lang="ru-RU" sz="2000" dirty="0" smtClean="0"/>
              <a:t>(</a:t>
            </a:r>
            <a:r>
              <a:rPr lang="ru-RU" sz="2000" dirty="0" smtClean="0"/>
              <a:t>30</a:t>
            </a:r>
            <a:r>
              <a:rPr lang="ru-RU" sz="2000" dirty="0" smtClean="0"/>
              <a:t>0 </a:t>
            </a:r>
            <a:r>
              <a:rPr lang="ru-RU" sz="2000" dirty="0" smtClean="0"/>
              <a:t>или </a:t>
            </a:r>
            <a:r>
              <a:rPr lang="ru-RU" sz="2000" dirty="0" smtClean="0"/>
              <a:t>25</a:t>
            </a:r>
            <a:r>
              <a:rPr lang="ru-RU" sz="2000" dirty="0" smtClean="0"/>
              <a:t>0 </a:t>
            </a:r>
            <a:r>
              <a:rPr lang="ru-RU" sz="2000" dirty="0" smtClean="0"/>
              <a:t>тыс. руб.)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Муниципальные подъемные </a:t>
            </a:r>
            <a:r>
              <a:rPr lang="ru-RU" sz="2000" dirty="0" smtClean="0"/>
              <a:t>(10тыс.руб.)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Бесплатное жилье</a:t>
            </a:r>
            <a:endParaRPr lang="ru-RU" sz="20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564904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Мы ждем ВАС!!!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838200" y="4652963"/>
            <a:ext cx="7693025" cy="2016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000" dirty="0" smtClean="0"/>
              <a:t>Поселок «Первомайский» расположен на территории совхоза «Тимирязевский» на севере Мамонтовского района в 35 км от райцентра и в 175 км от г.Барнаула, от железнодорожной станции «</a:t>
            </a:r>
            <a:r>
              <a:rPr lang="ru-RU" sz="2000" dirty="0" err="1" smtClean="0"/>
              <a:t>Корчино</a:t>
            </a:r>
            <a:r>
              <a:rPr lang="ru-RU" sz="2000" dirty="0" smtClean="0"/>
              <a:t>» он удален на 10 км. Со всеми окружающими населенными пунктами поселок связан дорогами твердого покрытия.</a:t>
            </a:r>
          </a:p>
          <a:p>
            <a:pPr algn="ctr"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620688"/>
            <a:ext cx="6984776" cy="4110586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0"/>
            <a:ext cx="7780784" cy="692696"/>
          </a:xfrm>
        </p:spPr>
        <p:txBody>
          <a:bodyPr/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Поселок Первомайский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38200" y="4149725"/>
            <a:ext cx="8126413" cy="23749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sz="1000" dirty="0" smtClean="0"/>
          </a:p>
          <a:p>
            <a:pPr algn="ctr" eaLnBrk="1" hangingPunct="1">
              <a:lnSpc>
                <a:spcPct val="80000"/>
              </a:lnSpc>
            </a:pPr>
            <a:endParaRPr lang="ru-RU" sz="1000" dirty="0" smtClean="0"/>
          </a:p>
        </p:txBody>
      </p:sp>
      <p:pic>
        <p:nvPicPr>
          <p:cNvPr id="10" name="Содержимое 9" descr="ФАП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770313" cy="1737879"/>
          </a:xfrm>
        </p:spPr>
      </p:pic>
      <p:sp>
        <p:nvSpPr>
          <p:cNvPr id="9" name="TextBox 8"/>
          <p:cNvSpPr txBox="1"/>
          <p:nvPr/>
        </p:nvSpPr>
        <p:spPr>
          <a:xfrm>
            <a:off x="1187624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Наличие социальной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6369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Фельдшерско-акушерский пункт, </a:t>
            </a:r>
          </a:p>
          <a:p>
            <a:r>
              <a:rPr lang="ru-RU" sz="1400" b="1" dirty="0" smtClean="0"/>
              <a:t>Швейная мастерская</a:t>
            </a:r>
            <a:r>
              <a:rPr lang="ru-RU" sz="1400" dirty="0" smtClean="0"/>
              <a:t> </a:t>
            </a:r>
            <a:endParaRPr lang="ru-RU" dirty="0"/>
          </a:p>
        </p:txBody>
      </p:sp>
      <p:pic>
        <p:nvPicPr>
          <p:cNvPr id="13" name="Рисунок 12" descr="конто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764704"/>
            <a:ext cx="4499992" cy="20742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3968" y="292494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ООО «Тимирязевский», </a:t>
            </a:r>
          </a:p>
          <a:p>
            <a:r>
              <a:rPr lang="ru-RU" sz="1400" b="1" dirty="0" smtClean="0"/>
              <a:t>Отделение почтовой связи</a:t>
            </a:r>
            <a:endParaRPr lang="ru-RU" sz="1400" b="1" dirty="0"/>
          </a:p>
        </p:txBody>
      </p:sp>
      <p:pic>
        <p:nvPicPr>
          <p:cNvPr id="16" name="Рисунок 15" descr="столов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717032"/>
            <a:ext cx="4355975" cy="20078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39752" y="573325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Столовая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Наличие социальной инфраструктуры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900" dirty="0" smtClean="0"/>
          </a:p>
        </p:txBody>
      </p:sp>
      <p:pic>
        <p:nvPicPr>
          <p:cNvPr id="7" name="Рисунок 6" descr="магази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884442" cy="2251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429000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Магазин «Маргарита»</a:t>
            </a:r>
            <a:endParaRPr lang="ru-RU" sz="1400" b="1" dirty="0"/>
          </a:p>
        </p:txBody>
      </p:sp>
      <p:pic>
        <p:nvPicPr>
          <p:cNvPr id="11" name="Рисунок 10" descr="магази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4503653" cy="20759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3968" y="558924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Магазин самообслуживания «</a:t>
            </a:r>
            <a:r>
              <a:rPr lang="ru-RU" sz="1400" b="1" dirty="0" err="1" smtClean="0"/>
              <a:t>Добродар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300" dirty="0" smtClean="0"/>
              <a:t>        </a:t>
            </a:r>
          </a:p>
        </p:txBody>
      </p:sp>
      <p:pic>
        <p:nvPicPr>
          <p:cNvPr id="7" name="Рисунок 6" descr="карл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5760640" cy="432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47667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Основное предприятие нашего поселка ООО «Тимирязевский»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57332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Сельское хозяйство: растениеводство, животноводство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МКОУ «Первомайская СОШ»</a:t>
            </a:r>
          </a:p>
        </p:txBody>
      </p:sp>
      <p:pic>
        <p:nvPicPr>
          <p:cNvPr id="7" name="Рисунок 6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052736"/>
            <a:ext cx="6163359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924800" cy="79216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МКОУ «Первомайская СОШ»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04864"/>
            <a:ext cx="3775075" cy="4948411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В системе образования работает </a:t>
            </a:r>
            <a:r>
              <a:rPr lang="ru-RU" sz="1600" dirty="0" smtClean="0"/>
              <a:t>11 </a:t>
            </a:r>
            <a:r>
              <a:rPr lang="ru-RU" sz="1600" dirty="0" smtClean="0"/>
              <a:t>педагогических и руководящих работников, средний возраст – </a:t>
            </a:r>
            <a:r>
              <a:rPr lang="ru-RU" sz="1600" dirty="0" smtClean="0"/>
              <a:t>50 </a:t>
            </a:r>
            <a:r>
              <a:rPr lang="ru-RU" sz="1600" dirty="0" smtClean="0"/>
              <a:t>лет.</a:t>
            </a:r>
          </a:p>
          <a:p>
            <a:pPr eaLnBrk="1" hangingPunct="1"/>
            <a:r>
              <a:rPr lang="ru-RU" sz="1600" dirty="0" smtClean="0"/>
              <a:t>В школе обучается </a:t>
            </a:r>
            <a:r>
              <a:rPr lang="ru-RU" sz="1600" dirty="0" smtClean="0"/>
              <a:t>52</a:t>
            </a:r>
            <a:r>
              <a:rPr lang="ru-RU" sz="1600" dirty="0" smtClean="0"/>
              <a:t> ребёнка. </a:t>
            </a:r>
            <a:r>
              <a:rPr lang="ru-RU" sz="1600" dirty="0" smtClean="0"/>
              <a:t>Занятия проходят в одну смену, дети имеют возможность получить дополнительное образование, ведется кружок </a:t>
            </a:r>
            <a:r>
              <a:rPr lang="ru-RU" sz="1600" dirty="0" smtClean="0"/>
              <a:t>«</a:t>
            </a:r>
            <a:r>
              <a:rPr lang="ru-RU" sz="1600" dirty="0" smtClean="0"/>
              <a:t>Цветоводство</a:t>
            </a:r>
            <a:r>
              <a:rPr lang="ru-RU" sz="1600" dirty="0" smtClean="0"/>
              <a:t>», </a:t>
            </a:r>
            <a:r>
              <a:rPr lang="ru-RU" sz="1600" dirty="0" smtClean="0"/>
              <a:t>обучающиеся </a:t>
            </a:r>
            <a:r>
              <a:rPr lang="ru-RU" sz="1600" dirty="0" smtClean="0"/>
              <a:t>участвуют в конкурсах </a:t>
            </a:r>
            <a:r>
              <a:rPr lang="ru-RU" sz="1600" dirty="0" smtClean="0"/>
              <a:t>не только на муниципальном уровне, но и на краевом. </a:t>
            </a:r>
          </a:p>
          <a:p>
            <a:pPr eaLnBrk="1" hangingPunct="1">
              <a:buNone/>
            </a:pPr>
            <a:r>
              <a:rPr lang="ru-RU" sz="1600" dirty="0" smtClean="0"/>
              <a:t> Директор </a:t>
            </a:r>
            <a:r>
              <a:rPr lang="ru-RU" sz="1600" dirty="0" smtClean="0"/>
              <a:t>шкалы </a:t>
            </a:r>
            <a:r>
              <a:rPr lang="ru-RU" sz="1600" dirty="0" err="1" smtClean="0"/>
              <a:t>Ракина</a:t>
            </a:r>
            <a:r>
              <a:rPr lang="ru-RU" sz="1600" dirty="0" smtClean="0"/>
              <a:t> Юлия Александровна</a:t>
            </a:r>
          </a:p>
          <a:p>
            <a:pPr eaLnBrk="1" hangingPunct="1">
              <a:buNone/>
            </a:pPr>
            <a:r>
              <a:rPr lang="ru-RU" sz="1600" dirty="0" smtClean="0"/>
              <a:t>8-923-714-75-02</a:t>
            </a:r>
          </a:p>
          <a:p>
            <a:pPr eaLnBrk="1" hangingPunct="1">
              <a:buNone/>
            </a:pPr>
            <a:r>
              <a:rPr lang="ru-RU" sz="1600" dirty="0" smtClean="0"/>
              <a:t>8-385-83-26-3-85</a:t>
            </a:r>
          </a:p>
        </p:txBody>
      </p:sp>
      <p:pic>
        <p:nvPicPr>
          <p:cNvPr id="1026" name="Picture 2" descr="C:\Documents and Settings\Учитель\Мои документы\Фотографии - коллектив\SDC143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4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18864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МКОУ «Первомайская СОШ»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2" name="Содержимое 11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386229"/>
            <a:ext cx="3770313" cy="1737879"/>
          </a:xfrm>
        </p:spPr>
      </p:pic>
      <p:pic>
        <p:nvPicPr>
          <p:cNvPr id="14" name="Содержимое 13" descr="3 (5)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437112"/>
            <a:ext cx="3770313" cy="1737879"/>
          </a:xfrm>
        </p:spPr>
      </p:pic>
      <p:pic>
        <p:nvPicPr>
          <p:cNvPr id="13" name="Содержимое 12" descr="3 (2)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760913" y="2387702"/>
            <a:ext cx="3770312" cy="1734933"/>
          </a:xfrm>
        </p:spPr>
      </p:pic>
      <p:pic>
        <p:nvPicPr>
          <p:cNvPr id="15" name="Содержимое 14" descr="3 (4)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827584" y="4437112"/>
            <a:ext cx="3770312" cy="173493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7894234" cy="3638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76470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Дошкольное отделение «Гнездышко»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6_Открыт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275</Words>
  <Application>Microsoft Office PowerPoint</Application>
  <PresentationFormat>Экран (4:3)</PresentationFormat>
  <Paragraphs>37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Капсулы</vt:lpstr>
      <vt:lpstr>6_Открытая</vt:lpstr>
      <vt:lpstr>О вакансиях педагогических работников</vt:lpstr>
      <vt:lpstr>Поселок Первомайский</vt:lpstr>
      <vt:lpstr> </vt:lpstr>
      <vt:lpstr>Наличие социальной инфраструктуры  </vt:lpstr>
      <vt:lpstr>        </vt:lpstr>
      <vt:lpstr>    МКОУ «Первомайская СОШ»</vt:lpstr>
      <vt:lpstr>МКОУ «Первомайская СОШ»</vt:lpstr>
      <vt:lpstr>МКОУ «Первомайская СОШ»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Директор</cp:lastModifiedBy>
  <cp:revision>139</cp:revision>
  <dcterms:created xsi:type="dcterms:W3CDTF">2012-04-25T10:26:14Z</dcterms:created>
  <dcterms:modified xsi:type="dcterms:W3CDTF">2024-02-20T05:36:56Z</dcterms:modified>
</cp:coreProperties>
</file>